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1" r:id="rId2"/>
    <p:sldId id="399" r:id="rId3"/>
    <p:sldId id="400" r:id="rId4"/>
    <p:sldId id="401" r:id="rId5"/>
    <p:sldId id="403" r:id="rId6"/>
    <p:sldId id="404" r:id="rId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4E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F2D22-CCE8-426E-970F-95ACF0FCE0B6}" v="1" dt="2025-02-25T20:15:50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3265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2"/>
    </p:cViewPr>
  </p:outlineViewPr>
  <p:notesTextViewPr>
    <p:cViewPr>
      <p:scale>
        <a:sx n="91" d="100"/>
        <a:sy n="91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676AAD4-3FCA-4760-A94C-7B4505395095}" type="datetimeFigureOut">
              <a:rPr lang="de-CH"/>
              <a:pPr>
                <a:defRPr/>
              </a:pPr>
              <a:t>04.03.2025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CE847C2-2E3E-471E-925D-CC5EBAB0486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3892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0F84288-5B68-42C2-ABB3-69C7EAAC55B0}" type="datetimeFigureOut">
              <a:rPr lang="de-CH"/>
              <a:pPr>
                <a:defRPr/>
              </a:pPr>
              <a:t>04.03.2025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2FEE1EA-669E-4130-A8C2-A9E415A37F6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9724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494" y="4406900"/>
            <a:ext cx="835397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4494" y="2906713"/>
            <a:ext cx="835397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4494" y="6359525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614864" y="63595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2A1A1F-6C5B-4923-89D1-0B6F09B7B9A4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7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494" y="856408"/>
            <a:ext cx="8353970" cy="84372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494" y="1839872"/>
            <a:ext cx="8353970" cy="43868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4494" y="635381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614864" y="63595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D481AE7-2273-416B-AB22-9AB76FA804FE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ABE1B5-C46A-4CDE-89E0-CA7F3EF18FD9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457200" y="640052"/>
            <a:ext cx="7886700" cy="99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/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E7436FF-E35D-4837-AE7D-3629ECF1B52C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>
          <a:xfrm>
            <a:off x="457200" y="645244"/>
            <a:ext cx="7886700" cy="889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27"/>
          <p:cNvSpPr>
            <a:spLocks noGrp="1"/>
          </p:cNvSpPr>
          <p:nvPr>
            <p:ph type="ftr" sz="quarter" idx="12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2AD4D9E-6661-4535-AD05-0805E9B048C5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88609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89698D2-7064-4956-A543-448D87DE4ADD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7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14.02.2024</a:t>
            </a:r>
            <a:endParaRPr lang="de-CH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8EE5F55-CDE2-4CA4-96ED-229980587FFA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7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859338" y="2524125"/>
            <a:ext cx="433387" cy="54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5" name="Rechteck 4"/>
          <p:cNvSpPr/>
          <p:nvPr userDrawn="1"/>
        </p:nvSpPr>
        <p:spPr>
          <a:xfrm>
            <a:off x="8567738" y="0"/>
            <a:ext cx="57626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030" name="Rechteck 1"/>
          <p:cNvSpPr>
            <a:spLocks noChangeArrowheads="1"/>
          </p:cNvSpPr>
          <p:nvPr userDrawn="1"/>
        </p:nvSpPr>
        <p:spPr bwMode="auto">
          <a:xfrm>
            <a:off x="107950" y="38100"/>
            <a:ext cx="84597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dirty="0">
                <a:solidFill>
                  <a:schemeClr val="bg1"/>
                </a:solidFill>
              </a:rPr>
              <a:t>Gemeinderat Thayngen</a:t>
            </a:r>
            <a:endParaRPr lang="de-CH" altLang="de-DE" dirty="0">
              <a:solidFill>
                <a:schemeClr val="bg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4494" y="1217803"/>
            <a:ext cx="8353970" cy="843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8352928" cy="391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88442" y="6356350"/>
            <a:ext cx="1303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14.02.2024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691064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ECD7C8-3918-42C2-A98F-D5FA491663E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028429" y="6359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  <p:pic>
        <p:nvPicPr>
          <p:cNvPr id="13" name="Picture 73">
            <a:extLst>
              <a:ext uri="{FF2B5EF4-FFF2-40B4-BE49-F238E27FC236}">
                <a16:creationId xmlns:a16="http://schemas.microsoft.com/office/drawing/2014/main" id="{516FE801-F537-45DE-BE52-92F3A8FD19F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7544" y="92814"/>
            <a:ext cx="1842322" cy="1103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6" r:id="rId2"/>
    <p:sldLayoutId id="2147485638" r:id="rId3"/>
    <p:sldLayoutId id="2147485639" r:id="rId4"/>
    <p:sldLayoutId id="2147485640" r:id="rId5"/>
    <p:sldLayoutId id="2147485642" r:id="rId6"/>
    <p:sldLayoutId id="2147485643" r:id="rId7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irchenrat@ref-sh.ch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69994" cy="1440160"/>
          </a:xfrm>
        </p:spPr>
        <p:txBody>
          <a:bodyPr>
            <a:normAutofit/>
          </a:bodyPr>
          <a:lstStyle/>
          <a:p>
            <a:pPr algn="ctr"/>
            <a:r>
              <a:rPr lang="de-CH" dirty="0"/>
              <a:t>Wir halten Ausschau nach einer</a:t>
            </a:r>
            <a:br>
              <a:rPr lang="de-CH" dirty="0"/>
            </a:br>
            <a:r>
              <a:rPr lang="de-CH" dirty="0"/>
              <a:t>Pfarrperson 70-100% </a:t>
            </a:r>
            <a:r>
              <a:rPr lang="de-CH" sz="2700" b="0" dirty="0"/>
              <a:t>(Jobsharing möglich)</a:t>
            </a:r>
            <a:endParaRPr lang="de-CH" sz="28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057304" cy="31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Wissenswertes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466728" cy="4065315"/>
          </a:xfrm>
        </p:spPr>
        <p:txBody>
          <a:bodyPr/>
          <a:lstStyle/>
          <a:p>
            <a:r>
              <a:rPr lang="de-CH" dirty="0"/>
              <a:t>Die Gemeinde Thayngen liegt im Naturpark Schaffhausen und verfügt über eine vielseitige Infrastruktur (Schulen, Einkaufsmöglichkeiten, </a:t>
            </a:r>
            <a:br>
              <a:rPr lang="de-CH" dirty="0"/>
            </a:br>
            <a:r>
              <a:rPr lang="de-CH" dirty="0"/>
              <a:t>S-Bahn nach Zürich, Vereine). </a:t>
            </a:r>
          </a:p>
          <a:p>
            <a:r>
              <a:rPr lang="de-CH" dirty="0"/>
              <a:t>Die Stadt Schaffhausen ist per Auto oder Bahn in 10 Minuten erreichbar</a:t>
            </a:r>
            <a:r>
              <a:rPr lang="de-CH" i="1" dirty="0"/>
              <a:t>.</a:t>
            </a:r>
          </a:p>
          <a:p>
            <a:endParaRPr lang="de-CH" i="1" dirty="0"/>
          </a:p>
          <a:p>
            <a:endParaRPr lang="de-CH" i="1" dirty="0"/>
          </a:p>
          <a:p>
            <a:endParaRPr lang="de-CH" i="1" dirty="0"/>
          </a:p>
          <a:p>
            <a:r>
              <a:rPr lang="de-CH" sz="1200" dirty="0"/>
              <a:t>Zur politischen Gemeinde Thayngen gehören die Ortsteile Altdorf,</a:t>
            </a:r>
            <a:r>
              <a:rPr lang="de-CH" sz="1200" dirty="0">
                <a:solidFill>
                  <a:srgbClr val="017D4E"/>
                </a:solidFill>
              </a:rPr>
              <a:t> </a:t>
            </a:r>
            <a:r>
              <a:rPr lang="de-CH" sz="1200" dirty="0" err="1"/>
              <a:t>Barzheim</a:t>
            </a:r>
            <a:r>
              <a:rPr lang="de-CH" sz="1200" dirty="0"/>
              <a:t>, Bibern, </a:t>
            </a:r>
            <a:r>
              <a:rPr lang="de-CH" sz="1200" dirty="0" err="1"/>
              <a:t>Hofen</a:t>
            </a:r>
            <a:r>
              <a:rPr lang="de-CH" sz="1200" dirty="0"/>
              <a:t>, und </a:t>
            </a:r>
            <a:r>
              <a:rPr lang="de-CH" sz="1200" dirty="0" err="1"/>
              <a:t>Opfertshofen</a:t>
            </a:r>
            <a:r>
              <a:rPr lang="de-CH" sz="1200" dirty="0"/>
              <a:t>.</a:t>
            </a:r>
          </a:p>
          <a:p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E80AD3F-26E9-4A28-9D76-BE9D3C9D3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5085922" cy="69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freuen uns,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394720" cy="4065315"/>
          </a:xfrm>
        </p:spPr>
        <p:txBody>
          <a:bodyPr/>
          <a:lstStyle/>
          <a:p>
            <a:r>
              <a:rPr lang="de-CH" dirty="0"/>
              <a:t>zusammen mit dir den Weinberg zu bestellen und sind gespannt auf deine Ideen und Kreativität.</a:t>
            </a:r>
          </a:p>
          <a:p>
            <a:endParaRPr lang="de-CH" dirty="0"/>
          </a:p>
          <a:p>
            <a:r>
              <a:rPr lang="de-CH" dirty="0"/>
              <a:t>Dein Aufgabengebiet umfasst die Mitgestaltung unseres vielfältigen kirchlichen Angebots.</a:t>
            </a:r>
          </a:p>
          <a:p>
            <a:endParaRPr lang="de-CH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44811AD-E7D5-45AA-982B-8BE8D1D09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19" y="0"/>
            <a:ext cx="4812482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918B43B-49A7-083F-79A4-FCE472DC96C0}"/>
              </a:ext>
            </a:extLst>
          </p:cNvPr>
          <p:cNvSpPr txBox="1"/>
          <p:nvPr/>
        </p:nvSpPr>
        <p:spPr>
          <a:xfrm>
            <a:off x="4860032" y="645333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</a:rPr>
              <a:t>Kirche Thayngen</a:t>
            </a:r>
          </a:p>
        </p:txBody>
      </p:sp>
    </p:spTree>
    <p:extLst>
      <p:ext uri="{BB962C8B-B14F-4D97-AF65-F5344CB8AC3E}">
        <p14:creationId xmlns:p14="http://schemas.microsoft.com/office/powerpoint/2010/main" val="46761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bieten dir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754760" cy="4065315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eine Kirchgemeinde mit gut 1800 Mitgliedern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viele freiwillige Mitarbeitende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aktive Hauskreise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einen unterstützenden, wohlgesinnten Kirchenstand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eine Katechetin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ein Sekretariat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eine Dienstwohnung bei Bedarf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diverse Räumlichkeiten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und vieles andere mehr…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4838AA-14BA-44AF-939D-18F8C9599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948748" cy="714746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A6AB391-62A2-473A-989F-8E8E13039C15}"/>
              </a:ext>
            </a:extLst>
          </p:cNvPr>
          <p:cNvSpPr/>
          <p:nvPr/>
        </p:nvSpPr>
        <p:spPr>
          <a:xfrm>
            <a:off x="3705416" y="3244334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Kirche Thayngen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9B3D44-4812-4CA9-A35F-2D58E237D15D}"/>
              </a:ext>
            </a:extLst>
          </p:cNvPr>
          <p:cNvSpPr/>
          <p:nvPr/>
        </p:nvSpPr>
        <p:spPr>
          <a:xfrm>
            <a:off x="5438583" y="630932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</a:rPr>
              <a:t>Kirche </a:t>
            </a:r>
            <a:r>
              <a:rPr lang="de-CH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Opfertshofen</a:t>
            </a:r>
            <a:endParaRPr lang="de-CH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886098"/>
            <a:ext cx="5698977" cy="1162050"/>
          </a:xfrm>
        </p:spPr>
        <p:txBody>
          <a:bodyPr/>
          <a:lstStyle/>
          <a:p>
            <a:r>
              <a:rPr lang="de-CH" dirty="0"/>
              <a:t>Wir wünschen uns von dir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826768" cy="40653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Professionalität in der Teamarbeit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Pflege und Förderung der Gemeinschaft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Initiative und Mut zur Weiterentwicklung der Gemeinde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Freude an Herausforderungen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dirty="0"/>
              <a:t>eine </a:t>
            </a:r>
            <a:r>
              <a:rPr lang="de-CH" dirty="0" err="1"/>
              <a:t>BeGEISTerung</a:t>
            </a:r>
            <a:r>
              <a:rPr lang="de-CH" dirty="0"/>
              <a:t> im Glauben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E26B3A-4466-42C2-A6FA-6730BC71E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5923154" cy="698477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D3D7E6-2E79-4372-BA44-47D37FAFA2E6}"/>
              </a:ext>
            </a:extLst>
          </p:cNvPr>
          <p:cNvSpPr txBox="1"/>
          <p:nvPr/>
        </p:nvSpPr>
        <p:spPr>
          <a:xfrm>
            <a:off x="6516216" y="62373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</a:rPr>
              <a:t>Kirche </a:t>
            </a:r>
            <a:r>
              <a:rPr lang="de-CH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Barzheim</a:t>
            </a:r>
            <a:endParaRPr lang="de-CH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4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und Auskunft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1998762"/>
            <a:ext cx="3672408" cy="4065315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Susanne Bösch</a:t>
            </a:r>
          </a:p>
          <a:p>
            <a:r>
              <a:rPr lang="de-CH" dirty="0"/>
              <a:t>Präsidentin Pfarrwahlkommission</a:t>
            </a:r>
          </a:p>
          <a:p>
            <a:r>
              <a:rPr lang="de-CH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+41 52 649 10 68 / +41 77 449 82 40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Astrid Abderhalden-Graf</a:t>
            </a:r>
          </a:p>
          <a:p>
            <a:r>
              <a:rPr lang="de-CH" dirty="0"/>
              <a:t>Präsidentin Kirchenstand</a:t>
            </a:r>
          </a:p>
          <a:p>
            <a:r>
              <a:rPr lang="de-CH" dirty="0"/>
              <a:t>+41 79 519 66 03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EVANGELISCH-REFORMIERTE KIRCHGEMEINDE THAYNGEN-OPFERTSHOFEN</a:t>
            </a:r>
            <a:endParaRPr lang="de-CH" dirty="0">
              <a:solidFill>
                <a:srgbClr val="017D4E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0" y="825821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dirty="0"/>
              <a:t>Bewerbungen </a:t>
            </a:r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4572000" y="1987871"/>
            <a:ext cx="3465256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bis 04. April 2025 per Mail an:</a:t>
            </a:r>
          </a:p>
          <a:p>
            <a:endParaRPr lang="de-CH" dirty="0"/>
          </a:p>
          <a:p>
            <a:r>
              <a:rPr lang="de-CH" dirty="0"/>
              <a:t>Evangelisch-reformierter Kirchenrat des Kantons Schaffhausen</a:t>
            </a:r>
          </a:p>
          <a:p>
            <a:r>
              <a:rPr lang="de-CH" dirty="0"/>
              <a:t>Jeannine Saumweber</a:t>
            </a:r>
          </a:p>
          <a:p>
            <a:r>
              <a:rPr lang="de-CH" dirty="0" err="1"/>
              <a:t>Pfrundhausgasse</a:t>
            </a:r>
            <a:r>
              <a:rPr lang="de-CH" dirty="0"/>
              <a:t> 3</a:t>
            </a:r>
          </a:p>
          <a:p>
            <a:r>
              <a:rPr lang="de-CH" dirty="0"/>
              <a:t>8200 Schaffhausen</a:t>
            </a:r>
          </a:p>
          <a:p>
            <a:endParaRPr lang="de-CH" dirty="0"/>
          </a:p>
          <a:p>
            <a:r>
              <a:rPr lang="de-CH" u="sng" dirty="0">
                <a:hlinkClick r:id="rId2"/>
              </a:rPr>
              <a:t>kirchenrat@ref-sh.ch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27722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Bildschirmpräsentation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Wingdings</vt:lpstr>
      <vt:lpstr>Larissa-Design</vt:lpstr>
      <vt:lpstr>Wir halten Ausschau nach einer Pfarrperson 70-100% (Jobsharing möglich)</vt:lpstr>
      <vt:lpstr>Wissenswertes</vt:lpstr>
      <vt:lpstr>Wir freuen uns,</vt:lpstr>
      <vt:lpstr>Wir bieten dir</vt:lpstr>
      <vt:lpstr>Wir wünschen uns von dir</vt:lpstr>
      <vt:lpstr>Fragen und Auskunft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Reich</dc:creator>
  <cp:lastModifiedBy>Jeannine Saumweber</cp:lastModifiedBy>
  <cp:revision>638</cp:revision>
  <cp:lastPrinted>2020-08-17T15:23:31Z</cp:lastPrinted>
  <dcterms:created xsi:type="dcterms:W3CDTF">2011-08-21T08:34:09Z</dcterms:created>
  <dcterms:modified xsi:type="dcterms:W3CDTF">2025-03-04T08:07:52Z</dcterms:modified>
</cp:coreProperties>
</file>